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2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51050"/>
            <a:ext cx="1800000" cy="536575"/>
          </a:xfrm>
        </p:spPr>
        <p:txBody>
          <a:bodyPr>
            <a:noAutofit/>
          </a:bodyPr>
          <a:lstStyle/>
          <a:p>
            <a:r>
              <a:rPr lang="es-ES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enero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307138" y="6664325"/>
            <a:ext cx="288766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latin typeface="Comic Sans MS" pitchFamily="66" charset="0"/>
              </a:rPr>
              <a:t>(Images © www.clipart.com or www.clker.com 2015)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895600" y="6629400"/>
            <a:ext cx="324008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200">
                <a:latin typeface="Comic Sans MS" pitchFamily="66" charset="0"/>
              </a:rPr>
              <a:t>© www.SaveTeachersSundays.com 2015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467200" y="20542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febrero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77000" y="20542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marzo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86800" y="20542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abril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04800" y="4032250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mayo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467200" y="40354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junio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677000" y="40354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julio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886800" y="40354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agosto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04800" y="6013450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septiembre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467200" y="60166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octubre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677000" y="60166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noviembre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86800" y="60166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diciembre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04800" y="76200"/>
            <a:ext cx="86106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err="1" smtClean="0">
                <a:latin typeface="Comic Sans MS" panose="030F0702030302020204" pitchFamily="66" charset="0"/>
              </a:rPr>
              <a:t>Months</a:t>
            </a:r>
            <a:r>
              <a:rPr lang="es-ES" sz="2400" b="1" dirty="0" smtClean="0">
                <a:latin typeface="Comic Sans MS" panose="030F0702030302020204" pitchFamily="66" charset="0"/>
              </a:rPr>
              <a:t> – </a:t>
            </a:r>
            <a:r>
              <a:rPr lang="es-ES" sz="24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Meses</a:t>
            </a:r>
            <a:endParaRPr lang="es-ES" sz="24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49" y="1216931"/>
            <a:ext cx="1459688" cy="720000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8258" y="1216931"/>
            <a:ext cx="1617884" cy="720000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285" y="1216931"/>
            <a:ext cx="1269767" cy="720000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9457" y="1216931"/>
            <a:ext cx="1065937" cy="720000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0737" y="3036108"/>
            <a:ext cx="1015312" cy="720000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46888" y="3036108"/>
            <a:ext cx="1040625" cy="720000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99308" y="3036108"/>
            <a:ext cx="935720" cy="720000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18651" y="3036108"/>
            <a:ext cx="1347549" cy="720000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4800" y="5164318"/>
            <a:ext cx="1887187" cy="720000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13319" y="5164318"/>
            <a:ext cx="1507763" cy="720000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54511" y="5164318"/>
            <a:ext cx="1825314" cy="720000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898051" y="5164318"/>
            <a:ext cx="1788749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041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26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Comic Sans MS</vt:lpstr>
      <vt:lpstr>Office Theme</vt:lpstr>
      <vt:lpstr>enero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</dc:title>
  <dc:creator>SaveTeachersSundays</dc:creator>
  <cp:lastModifiedBy>Stefan</cp:lastModifiedBy>
  <cp:revision>9</cp:revision>
  <dcterms:created xsi:type="dcterms:W3CDTF">2006-08-16T00:00:00Z</dcterms:created>
  <dcterms:modified xsi:type="dcterms:W3CDTF">2016-01-03T14:12:09Z</dcterms:modified>
</cp:coreProperties>
</file>