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enero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febrero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marzo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abril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22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mayo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junio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julio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agosto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0134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septiembre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672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octubre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noviembre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868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diciembre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Months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Meses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9" y="1216931"/>
            <a:ext cx="1459688" cy="72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58" y="1216931"/>
            <a:ext cx="1617884" cy="7200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285" y="1216931"/>
            <a:ext cx="1269767" cy="7200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9457" y="1216931"/>
            <a:ext cx="1065937" cy="720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737" y="3036108"/>
            <a:ext cx="1015312" cy="72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6888" y="3036108"/>
            <a:ext cx="1040625" cy="72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9308" y="3036108"/>
            <a:ext cx="935720" cy="7200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8651" y="3036108"/>
            <a:ext cx="1347549" cy="7200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800" y="5164318"/>
            <a:ext cx="1887187" cy="7200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3319" y="5164318"/>
            <a:ext cx="1507763" cy="7200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54511" y="5164318"/>
            <a:ext cx="1825314" cy="7200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98051" y="5164318"/>
            <a:ext cx="178874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enero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9</cp:revision>
  <dcterms:created xsi:type="dcterms:W3CDTF">2006-08-16T00:00:00Z</dcterms:created>
  <dcterms:modified xsi:type="dcterms:W3CDTF">2016-01-03T14:12:09Z</dcterms:modified>
</cp:coreProperties>
</file>